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application/vnd.openxmlformats-package.relationships+xml" Extension="rels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70" Type="http://schemas.openxmlformats.org/officeDocument/2006/relationships/slide" Target="slides/slide65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20" Type="http://schemas.openxmlformats.org/officeDocument/2006/relationships/slide" Target="slides/slide15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22" Type="http://schemas.openxmlformats.org/officeDocument/2006/relationships/slide" Target="slides/slide17.xml"/><Relationship Id="rId66" Type="http://schemas.openxmlformats.org/officeDocument/2006/relationships/slide" Target="slides/slide61.xml"/><Relationship Id="rId21" Type="http://schemas.openxmlformats.org/officeDocument/2006/relationships/slide" Target="slides/slide16.xml"/><Relationship Id="rId65" Type="http://schemas.openxmlformats.org/officeDocument/2006/relationships/slide" Target="slides/slide60.xml"/><Relationship Id="rId24" Type="http://schemas.openxmlformats.org/officeDocument/2006/relationships/slide" Target="slides/slide19.xml"/><Relationship Id="rId68" Type="http://schemas.openxmlformats.org/officeDocument/2006/relationships/slide" Target="slides/slide63.xml"/><Relationship Id="rId23" Type="http://schemas.openxmlformats.org/officeDocument/2006/relationships/slide" Target="slides/slide18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69" Type="http://schemas.openxmlformats.org/officeDocument/2006/relationships/slide" Target="slides/slide6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4e6a4ef58c_0_2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34e6a4ef58c_0_2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34e6a4ef58c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34e6a4ef58c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4e6a4ef58c_0_2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34e6a4ef58c_0_2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4e6a4ef58c_0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4e6a4ef58c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4e6a4ef58c_0_2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4e6a4ef58c_0_2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4e6a4ef58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34e6a4ef58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4e6a4ef58c_0_2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4e6a4ef58c_0_2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4e6a4ef58c_0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34e6a4ef58c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4e6a4ef58c_0_2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34e6a4ef58c_0_2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4e6a4ef58c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34e6a4ef58c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4e6a4ef58c_0_2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4e6a4ef58c_0_2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4e6a4ef58c_0_2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34e6a4ef58c_0_2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4e6a4ef58c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34e6a4ef58c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4e6a4ef58c_0_2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34e6a4ef58c_0_2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4e6a4ef58c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4e6a4ef58c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34e6a4ef58c_0_3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34e6a4ef58c_0_3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4e6a4ef58c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34e6a4ef58c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34e6a4ef58c_0_3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34e6a4ef58c_0_3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4e6a4ef58c_0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34e6a4ef58c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34e6a4ef58c_0_3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34e6a4ef58c_0_3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4e6a4ef58c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34e6a4ef58c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4e6a4ef58c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4e6a4ef58c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34e6a4ef58c_0_3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34e6a4ef58c_0_3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34e6a4ef58c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34e6a4ef58c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34e6a4ef58c_0_3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34e6a4ef58c_0_3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34e6a4ef58c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34e6a4ef58c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34e6a4ef58c_0_3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34e6a4ef58c_0_3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34e6a4ef58c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34e6a4ef58c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34e6a4ef58c_0_3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34e6a4ef58c_0_3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34e6a4ef58c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34e6a4ef58c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34e6a4ef58c_0_3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34e6a4ef58c_0_3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34e6a4ef58c_0_1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34e6a4ef58c_0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34e6a4ef58c_0_2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34e6a4ef58c_0_2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4e6a4ef58c_0_3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34e6a4ef58c_0_3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34e6a4ef58c_0_1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34e6a4ef58c_0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34e6a4ef58c_0_3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34e6a4ef58c_0_3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34e6a4ef58c_0_1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34e6a4ef58c_0_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34e6a4ef58c_0_3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34e6a4ef58c_0_3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34e6a4ef58c_0_1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34e6a4ef58c_0_1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34e6a4ef58c_0_3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34e6a4ef58c_0_3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34e6a4ef58c_0_1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34e6a4ef58c_0_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4e6a4ef58c_0_4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4e6a4ef58c_0_4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34e6a4ef58c_0_1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34e6a4ef58c_0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34e6a4ef58c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34e6a4ef58c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34e6a4ef58c_0_4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34e6a4ef58c_0_4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34e6a4ef58c_0_1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34e6a4ef58c_0_1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34e6a4ef58c_0_4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34e6a4ef58c_0_4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34e6a4ef58c_0_1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34e6a4ef58c_0_1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34e6a4ef58c_0_4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34e6a4ef58c_0_4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34e6a4ef58c_0_1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34e6a4ef58c_0_1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34e6a4ef58c_0_4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34e6a4ef58c_0_4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34e6a4ef58c_0_1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34e6a4ef58c_0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34e6a4ef58c_0_4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34e6a4ef58c_0_4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34e6a4ef58c_0_1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34e6a4ef58c_0_1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4e6a4ef58c_0_2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34e6a4ef58c_0_2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34e6a4ef58c_0_4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34e6a4ef58c_0_4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34e6a4ef58c_0_2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34e6a4ef58c_0_2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34e6a4ef58c_0_4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34e6a4ef58c_0_4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34e6a4ef58c_0_2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Google Shape;460;g34e6a4ef58c_0_2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34e6a4ef58c_0_4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" name="Google Shape;467;g34e6a4ef58c_0_4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34e6a4ef58c_0_4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34e6a4ef58c_0_4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4e6a4ef58c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34e6a4ef58c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34e6a4ef58c_0_2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34e6a4ef58c_0_2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4e6a4ef58c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4e6a4ef58c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9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jpg"/><Relationship Id="rId4" Type="http://schemas.openxmlformats.org/officeDocument/2006/relationships/image" Target="../media/image11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0.jpg"/><Relationship Id="rId4" Type="http://schemas.openxmlformats.org/officeDocument/2006/relationships/image" Target="../media/image17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5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0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8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4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3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8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4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0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6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28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28.jpg"/><Relationship Id="rId4" Type="http://schemas.openxmlformats.org/officeDocument/2006/relationships/image" Target="../media/image29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37.jp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25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35.jpg"/><Relationship Id="rId4" Type="http://schemas.openxmlformats.org/officeDocument/2006/relationships/image" Target="../media/image33.jp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27.jp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31.jp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34.jp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38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0.xml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36.jp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2.xml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20.jp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22.jp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5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6" name="Google Shape;56;p13" title="第6回発表会プログラム.zip - 1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39750" y="-284075"/>
            <a:ext cx="4360649" cy="560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</a:t>
            </a:r>
            <a:endParaRPr/>
          </a:p>
        </p:txBody>
      </p:sp>
      <p:sp>
        <p:nvSpPr>
          <p:cNvPr id="122" name="Google Shape;122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23" name="Google Shape;123;p23" title="20250423絵_005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9118" y="324000"/>
            <a:ext cx="726976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36" name="Google Shape;136;p25" title="20250426-1322_005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118" y="0"/>
            <a:ext cx="726976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8" name="Google Shape;148;p27" title="20250423-1131_001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1200" y="198125"/>
            <a:ext cx="6889201" cy="4874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61" name="Google Shape;161;p29" title="20250423-1131_002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7238" y="0"/>
            <a:ext cx="7829524" cy="5539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74" name="Google Shape;174;p31" title="20250423-1131_005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118" y="0"/>
            <a:ext cx="7269765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31" title="20250423-1131_003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7118" y="0"/>
            <a:ext cx="726976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cxnSp>
        <p:nvCxnSpPr>
          <p:cNvPr id="63" name="Google Shape;63;p14"/>
          <p:cNvCxnSpPr/>
          <p:nvPr/>
        </p:nvCxnSpPr>
        <p:spPr>
          <a:xfrm flipH="1" rot="10800000">
            <a:off x="2556700" y="4645475"/>
            <a:ext cx="3818400" cy="8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64" name="Google Shape;64;p14" title="朝が来れば トゥモロー いいことがある トゥモロー 明日 夢見るだけで トゥモロ~ アイラブヤ トゥモロー 明日はしあわせ ※ すべてをリピート （上記２回うたう） - 2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3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88" name="Google Shape;188;p33" title="20250423-1131_005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118" y="0"/>
            <a:ext cx="7269765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33" title="20250423-1131_004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7118" y="0"/>
            <a:ext cx="726976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3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3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02" name="Google Shape;202;p35" title="20250426-1322_001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125" y="0"/>
            <a:ext cx="726975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3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3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15" name="Google Shape;215;p37" title="20250426-1322_006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118" y="0"/>
            <a:ext cx="726976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3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3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28" name="Google Shape;228;p39" title="20250423-1131_005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118" y="0"/>
            <a:ext cx="726976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4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4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41" name="Google Shape;241;p41" title="20250426-1322_004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118" y="0"/>
            <a:ext cx="726976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1" name="Google Shape;71;p15" title="20250423絵_002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2424" y="36000"/>
            <a:ext cx="3799575" cy="5370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4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4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54" name="Google Shape;254;p43" title="20250423-1131_006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118" y="0"/>
            <a:ext cx="726976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p4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4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67" name="Google Shape;267;p45" title="20250423-1131_007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4608" y="0"/>
            <a:ext cx="7274783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4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4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80" name="Google Shape;280;p47" title="20250423-1131_008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4058" y="105100"/>
            <a:ext cx="7274783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4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4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p4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93" name="Google Shape;293;p49" title="20250426-1322_002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5581" y="0"/>
            <a:ext cx="7272836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5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5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5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5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06" name="Google Shape;306;p51" title="20250423-1131_009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118" y="0"/>
            <a:ext cx="726976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5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p5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5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p5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19" name="Google Shape;319;p53" title="20250423-1131_011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118" y="0"/>
            <a:ext cx="726976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5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5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5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5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32" name="Google Shape;332;p55" title="20250423-1131_012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118" y="0"/>
            <a:ext cx="726976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5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" name="Google Shape;338;p5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5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p5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45" name="Google Shape;345;p57" title="20250423-1131_012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118" y="0"/>
            <a:ext cx="7269765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57" title="20250423-1131_013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7118" y="0"/>
            <a:ext cx="726976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5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" name="Google Shape;352;p5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5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8" name="Google Shape;358;p5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59" name="Google Shape;359;p59" title="20250426-1322_003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118" y="0"/>
            <a:ext cx="726976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6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p6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6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p6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72" name="Google Shape;372;p61" title="20250423-1131_014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118" y="0"/>
            <a:ext cx="726976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84" name="Google Shape;84;p17" title="20250423絵_001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118" y="0"/>
            <a:ext cx="726976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6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8" name="Google Shape;378;p6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6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4" name="Google Shape;384;p6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85" name="Google Shape;385;p63" title="20250423-1131_015 (1)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1210" y="0"/>
            <a:ext cx="363488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63" title="20250423-1131_016 (1)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84967" y="0"/>
            <a:ext cx="363661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6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" name="Google Shape;392;p6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6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" name="Google Shape;398;p6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99" name="Google Shape;399;p65" title="20250426-1322_007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118" y="0"/>
            <a:ext cx="726976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6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5" name="Google Shape;405;p6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6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1" name="Google Shape;411;p6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412" name="Google Shape;412;p67" title="20250423-1131_017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118" y="0"/>
            <a:ext cx="726976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6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8" name="Google Shape;418;p6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6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4" name="Google Shape;424;p6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425" name="Google Shape;425;p69" title="20250423-1131_018.jpg"/>
          <p:cNvPicPr preferRelativeResize="0"/>
          <p:nvPr/>
        </p:nvPicPr>
        <p:blipFill rotWithShape="1">
          <a:blip r:embed="rId3">
            <a:alphaModFix/>
          </a:blip>
          <a:srcRect b="0" l="1244" r="0" t="0"/>
          <a:stretch/>
        </p:blipFill>
        <p:spPr>
          <a:xfrm>
            <a:off x="1027700" y="0"/>
            <a:ext cx="7179177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7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1" name="Google Shape;431;p7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7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7" name="Google Shape;437;p7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438" name="Google Shape;438;p71" title="20250423-1131_019.jpg"/>
          <p:cNvPicPr preferRelativeResize="0"/>
          <p:nvPr/>
        </p:nvPicPr>
        <p:blipFill rotWithShape="1">
          <a:blip r:embed="rId3">
            <a:alphaModFix/>
          </a:blip>
          <a:srcRect b="0" l="1477" r="0" t="0"/>
          <a:stretch/>
        </p:blipFill>
        <p:spPr>
          <a:xfrm>
            <a:off x="990763" y="0"/>
            <a:ext cx="716247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7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4" name="Google Shape;444;p7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7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0" name="Google Shape;450;p7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451" name="Google Shape;451;p73" title="20250423-1131_020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118" y="0"/>
            <a:ext cx="726976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7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7" name="Google Shape;457;p7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7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3" name="Google Shape;463;p7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464" name="Google Shape;464;p75" title="25329344 (1)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2827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7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0" name="Google Shape;470;p7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471" name="Google Shape;471;p76" title="26381403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525"/>
            <a:ext cx="9199149" cy="5724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7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7" name="Google Shape;477;p7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7" name="Google Shape;97;p19" title="20250423絵_003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118" y="0"/>
            <a:ext cx="726976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10" name="Google Shape;110;p21" title="20250423絵_004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118" y="0"/>
            <a:ext cx="726976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